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51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jørg I Lehn" userId="f989cf0d-926c-44a7-bb78-7dbf5050030e" providerId="ADAL" clId="{7AEED5EC-DBFE-410A-91E3-167F6C6B9FF5}"/>
    <pc:docChg chg="modSld">
      <pc:chgData name="Bjørg I Lehn" userId="f989cf0d-926c-44a7-bb78-7dbf5050030e" providerId="ADAL" clId="{7AEED5EC-DBFE-410A-91E3-167F6C6B9FF5}" dt="2019-06-24T13:49:20.447" v="67" actId="20577"/>
      <pc:docMkLst>
        <pc:docMk/>
      </pc:docMkLst>
      <pc:sldChg chg="modSp">
        <pc:chgData name="Bjørg I Lehn" userId="f989cf0d-926c-44a7-bb78-7dbf5050030e" providerId="ADAL" clId="{7AEED5EC-DBFE-410A-91E3-167F6C6B9FF5}" dt="2019-06-24T13:49:20.447" v="67" actId="20577"/>
        <pc:sldMkLst>
          <pc:docMk/>
          <pc:sldMk cId="0" sldId="256"/>
        </pc:sldMkLst>
        <pc:spChg chg="mod">
          <ac:chgData name="Bjørg I Lehn" userId="f989cf0d-926c-44a7-bb78-7dbf5050030e" providerId="ADAL" clId="{7AEED5EC-DBFE-410A-91E3-167F6C6B9FF5}" dt="2019-06-24T13:49:20.447" v="67" actId="20577"/>
          <ac:spMkLst>
            <pc:docMk/>
            <pc:sldMk cId="0" sldId="25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636F-9E64-48A9-A0E8-D6911EA208CE}" type="datetimeFigureOut">
              <a:rPr lang="nb-NO" smtClean="0"/>
              <a:pPr/>
              <a:t>24.06.2019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ihåndsform 7"/>
          <p:cNvSpPr/>
          <p:nvPr/>
        </p:nvSpPr>
        <p:spPr>
          <a:xfrm rot="20936332">
            <a:off x="1393932" y="1073657"/>
            <a:ext cx="3988340" cy="6945549"/>
          </a:xfrm>
          <a:custGeom>
            <a:avLst/>
            <a:gdLst>
              <a:gd name="connsiteX0" fmla="*/ 447472 w 3988340"/>
              <a:gd name="connsiteY0" fmla="*/ 0 h 6945549"/>
              <a:gd name="connsiteX1" fmla="*/ 389106 w 3988340"/>
              <a:gd name="connsiteY1" fmla="*/ 19456 h 6945549"/>
              <a:gd name="connsiteX2" fmla="*/ 272374 w 3988340"/>
              <a:gd name="connsiteY2" fmla="*/ 136188 h 6945549"/>
              <a:gd name="connsiteX3" fmla="*/ 252919 w 3988340"/>
              <a:gd name="connsiteY3" fmla="*/ 194554 h 6945549"/>
              <a:gd name="connsiteX4" fmla="*/ 194553 w 3988340"/>
              <a:gd name="connsiteY4" fmla="*/ 252920 h 6945549"/>
              <a:gd name="connsiteX5" fmla="*/ 136187 w 3988340"/>
              <a:gd name="connsiteY5" fmla="*/ 330741 h 6945549"/>
              <a:gd name="connsiteX6" fmla="*/ 77821 w 3988340"/>
              <a:gd name="connsiteY6" fmla="*/ 544749 h 6945549"/>
              <a:gd name="connsiteX7" fmla="*/ 19455 w 3988340"/>
              <a:gd name="connsiteY7" fmla="*/ 797669 h 6945549"/>
              <a:gd name="connsiteX8" fmla="*/ 0 w 3988340"/>
              <a:gd name="connsiteY8" fmla="*/ 953311 h 6945549"/>
              <a:gd name="connsiteX9" fmla="*/ 19455 w 3988340"/>
              <a:gd name="connsiteY9" fmla="*/ 1459149 h 6945549"/>
              <a:gd name="connsiteX10" fmla="*/ 77821 w 3988340"/>
              <a:gd name="connsiteY10" fmla="*/ 1634247 h 6945549"/>
              <a:gd name="connsiteX11" fmla="*/ 97276 w 3988340"/>
              <a:gd name="connsiteY11" fmla="*/ 1692613 h 6945549"/>
              <a:gd name="connsiteX12" fmla="*/ 175098 w 3988340"/>
              <a:gd name="connsiteY12" fmla="*/ 1828800 h 6945549"/>
              <a:gd name="connsiteX13" fmla="*/ 252919 w 3988340"/>
              <a:gd name="connsiteY13" fmla="*/ 1984443 h 6945549"/>
              <a:gd name="connsiteX14" fmla="*/ 272374 w 3988340"/>
              <a:gd name="connsiteY14" fmla="*/ 2042809 h 6945549"/>
              <a:gd name="connsiteX15" fmla="*/ 330740 w 3988340"/>
              <a:gd name="connsiteY15" fmla="*/ 2120630 h 6945549"/>
              <a:gd name="connsiteX16" fmla="*/ 408562 w 3988340"/>
              <a:gd name="connsiteY16" fmla="*/ 2295728 h 6945549"/>
              <a:gd name="connsiteX17" fmla="*/ 447472 w 3988340"/>
              <a:gd name="connsiteY17" fmla="*/ 2412460 h 6945549"/>
              <a:gd name="connsiteX18" fmla="*/ 505838 w 3988340"/>
              <a:gd name="connsiteY18" fmla="*/ 2470826 h 6945549"/>
              <a:gd name="connsiteX19" fmla="*/ 544749 w 3988340"/>
              <a:gd name="connsiteY19" fmla="*/ 2548647 h 6945549"/>
              <a:gd name="connsiteX20" fmla="*/ 739302 w 3988340"/>
              <a:gd name="connsiteY20" fmla="*/ 2723745 h 6945549"/>
              <a:gd name="connsiteX21" fmla="*/ 836579 w 3988340"/>
              <a:gd name="connsiteY21" fmla="*/ 2782111 h 6945549"/>
              <a:gd name="connsiteX22" fmla="*/ 953310 w 3988340"/>
              <a:gd name="connsiteY22" fmla="*/ 2859932 h 6945549"/>
              <a:gd name="connsiteX23" fmla="*/ 1031132 w 3988340"/>
              <a:gd name="connsiteY23" fmla="*/ 2918298 h 6945549"/>
              <a:gd name="connsiteX24" fmla="*/ 1108953 w 3988340"/>
              <a:gd name="connsiteY24" fmla="*/ 2957209 h 6945549"/>
              <a:gd name="connsiteX25" fmla="*/ 1225685 w 3988340"/>
              <a:gd name="connsiteY25" fmla="*/ 3054486 h 6945549"/>
              <a:gd name="connsiteX26" fmla="*/ 1322962 w 3988340"/>
              <a:gd name="connsiteY26" fmla="*/ 3073941 h 6945549"/>
              <a:gd name="connsiteX27" fmla="*/ 1439693 w 3988340"/>
              <a:gd name="connsiteY27" fmla="*/ 3112852 h 6945549"/>
              <a:gd name="connsiteX28" fmla="*/ 2042808 w 3988340"/>
              <a:gd name="connsiteY28" fmla="*/ 3093396 h 6945549"/>
              <a:gd name="connsiteX29" fmla="*/ 2101174 w 3988340"/>
              <a:gd name="connsiteY29" fmla="*/ 3073941 h 6945549"/>
              <a:gd name="connsiteX30" fmla="*/ 2217906 w 3988340"/>
              <a:gd name="connsiteY30" fmla="*/ 2976664 h 6945549"/>
              <a:gd name="connsiteX31" fmla="*/ 2276272 w 3988340"/>
              <a:gd name="connsiteY31" fmla="*/ 2840477 h 6945549"/>
              <a:gd name="connsiteX32" fmla="*/ 2217906 w 3988340"/>
              <a:gd name="connsiteY32" fmla="*/ 2237362 h 6945549"/>
              <a:gd name="connsiteX33" fmla="*/ 2140085 w 3988340"/>
              <a:gd name="connsiteY33" fmla="*/ 2081720 h 6945549"/>
              <a:gd name="connsiteX34" fmla="*/ 2081719 w 3988340"/>
              <a:gd name="connsiteY34" fmla="*/ 2023354 h 6945549"/>
              <a:gd name="connsiteX35" fmla="*/ 2042808 w 3988340"/>
              <a:gd name="connsiteY35" fmla="*/ 1964988 h 6945549"/>
              <a:gd name="connsiteX36" fmla="*/ 1964987 w 3988340"/>
              <a:gd name="connsiteY36" fmla="*/ 1945532 h 6945549"/>
              <a:gd name="connsiteX37" fmla="*/ 1906621 w 3988340"/>
              <a:gd name="connsiteY37" fmla="*/ 1926077 h 6945549"/>
              <a:gd name="connsiteX38" fmla="*/ 1284051 w 3988340"/>
              <a:gd name="connsiteY38" fmla="*/ 1984443 h 6945549"/>
              <a:gd name="connsiteX39" fmla="*/ 1167319 w 3988340"/>
              <a:gd name="connsiteY39" fmla="*/ 2023354 h 6945549"/>
              <a:gd name="connsiteX40" fmla="*/ 1011676 w 3988340"/>
              <a:gd name="connsiteY40" fmla="*/ 2062264 h 6945549"/>
              <a:gd name="connsiteX41" fmla="*/ 933855 w 3988340"/>
              <a:gd name="connsiteY41" fmla="*/ 2120630 h 6945549"/>
              <a:gd name="connsiteX42" fmla="*/ 875489 w 3988340"/>
              <a:gd name="connsiteY42" fmla="*/ 2178996 h 6945549"/>
              <a:gd name="connsiteX43" fmla="*/ 797668 w 3988340"/>
              <a:gd name="connsiteY43" fmla="*/ 2217907 h 6945549"/>
              <a:gd name="connsiteX44" fmla="*/ 739302 w 3988340"/>
              <a:gd name="connsiteY44" fmla="*/ 2276273 h 6945549"/>
              <a:gd name="connsiteX45" fmla="*/ 661481 w 3988340"/>
              <a:gd name="connsiteY45" fmla="*/ 2334639 h 6945549"/>
              <a:gd name="connsiteX46" fmla="*/ 622570 w 3988340"/>
              <a:gd name="connsiteY46" fmla="*/ 2393005 h 6945549"/>
              <a:gd name="connsiteX47" fmla="*/ 564204 w 3988340"/>
              <a:gd name="connsiteY47" fmla="*/ 2451371 h 6945549"/>
              <a:gd name="connsiteX48" fmla="*/ 525293 w 3988340"/>
              <a:gd name="connsiteY48" fmla="*/ 2529192 h 6945549"/>
              <a:gd name="connsiteX49" fmla="*/ 486383 w 3988340"/>
              <a:gd name="connsiteY49" fmla="*/ 2587558 h 6945549"/>
              <a:gd name="connsiteX50" fmla="*/ 447472 w 3988340"/>
              <a:gd name="connsiteY50" fmla="*/ 2723745 h 6945549"/>
              <a:gd name="connsiteX51" fmla="*/ 428017 w 3988340"/>
              <a:gd name="connsiteY51" fmla="*/ 2801566 h 6945549"/>
              <a:gd name="connsiteX52" fmla="*/ 369651 w 3988340"/>
              <a:gd name="connsiteY52" fmla="*/ 2976664 h 6945549"/>
              <a:gd name="connsiteX53" fmla="*/ 350196 w 3988340"/>
              <a:gd name="connsiteY53" fmla="*/ 3035030 h 6945549"/>
              <a:gd name="connsiteX54" fmla="*/ 311285 w 3988340"/>
              <a:gd name="connsiteY54" fmla="*/ 3171217 h 6945549"/>
              <a:gd name="connsiteX55" fmla="*/ 272374 w 3988340"/>
              <a:gd name="connsiteY55" fmla="*/ 3307405 h 6945549"/>
              <a:gd name="connsiteX56" fmla="*/ 252919 w 3988340"/>
              <a:gd name="connsiteY56" fmla="*/ 3599234 h 6945549"/>
              <a:gd name="connsiteX57" fmla="*/ 233464 w 3988340"/>
              <a:gd name="connsiteY57" fmla="*/ 3677056 h 6945549"/>
              <a:gd name="connsiteX58" fmla="*/ 252919 w 3988340"/>
              <a:gd name="connsiteY58" fmla="*/ 4280171 h 6945549"/>
              <a:gd name="connsiteX59" fmla="*/ 330740 w 3988340"/>
              <a:gd name="connsiteY59" fmla="*/ 4513634 h 6945549"/>
              <a:gd name="connsiteX60" fmla="*/ 350196 w 3988340"/>
              <a:gd name="connsiteY60" fmla="*/ 4610911 h 6945549"/>
              <a:gd name="connsiteX61" fmla="*/ 389106 w 3988340"/>
              <a:gd name="connsiteY61" fmla="*/ 4688732 h 6945549"/>
              <a:gd name="connsiteX62" fmla="*/ 408562 w 3988340"/>
              <a:gd name="connsiteY62" fmla="*/ 4747098 h 6945549"/>
              <a:gd name="connsiteX63" fmla="*/ 544749 w 3988340"/>
              <a:gd name="connsiteY63" fmla="*/ 4902741 h 6945549"/>
              <a:gd name="connsiteX64" fmla="*/ 680936 w 3988340"/>
              <a:gd name="connsiteY64" fmla="*/ 5000017 h 6945549"/>
              <a:gd name="connsiteX65" fmla="*/ 856034 w 3988340"/>
              <a:gd name="connsiteY65" fmla="*/ 5097294 h 6945549"/>
              <a:gd name="connsiteX66" fmla="*/ 992221 w 3988340"/>
              <a:gd name="connsiteY66" fmla="*/ 5194571 h 6945549"/>
              <a:gd name="connsiteX67" fmla="*/ 1147864 w 3988340"/>
              <a:gd name="connsiteY67" fmla="*/ 5233481 h 6945549"/>
              <a:gd name="connsiteX68" fmla="*/ 1848255 w 3988340"/>
              <a:gd name="connsiteY68" fmla="*/ 5252937 h 6945549"/>
              <a:gd name="connsiteX69" fmla="*/ 2101174 w 3988340"/>
              <a:gd name="connsiteY69" fmla="*/ 5272392 h 6945549"/>
              <a:gd name="connsiteX70" fmla="*/ 2840476 w 3988340"/>
              <a:gd name="connsiteY70" fmla="*/ 5252937 h 6945549"/>
              <a:gd name="connsiteX71" fmla="*/ 2898842 w 3988340"/>
              <a:gd name="connsiteY71" fmla="*/ 5214026 h 6945549"/>
              <a:gd name="connsiteX72" fmla="*/ 3035030 w 3988340"/>
              <a:gd name="connsiteY72" fmla="*/ 5116749 h 6945549"/>
              <a:gd name="connsiteX73" fmla="*/ 3112851 w 3988340"/>
              <a:gd name="connsiteY73" fmla="*/ 4980562 h 6945549"/>
              <a:gd name="connsiteX74" fmla="*/ 3132306 w 3988340"/>
              <a:gd name="connsiteY74" fmla="*/ 4922196 h 6945549"/>
              <a:gd name="connsiteX75" fmla="*/ 3190672 w 3988340"/>
              <a:gd name="connsiteY75" fmla="*/ 4863830 h 6945549"/>
              <a:gd name="connsiteX76" fmla="*/ 3210127 w 3988340"/>
              <a:gd name="connsiteY76" fmla="*/ 4805464 h 6945549"/>
              <a:gd name="connsiteX77" fmla="*/ 3210127 w 3988340"/>
              <a:gd name="connsiteY77" fmla="*/ 4494179 h 6945549"/>
              <a:gd name="connsiteX78" fmla="*/ 3151762 w 3988340"/>
              <a:gd name="connsiteY78" fmla="*/ 4416358 h 6945549"/>
              <a:gd name="connsiteX79" fmla="*/ 3015574 w 3988340"/>
              <a:gd name="connsiteY79" fmla="*/ 4299626 h 6945549"/>
              <a:gd name="connsiteX80" fmla="*/ 2918298 w 3988340"/>
              <a:gd name="connsiteY80" fmla="*/ 4280171 h 6945549"/>
              <a:gd name="connsiteX81" fmla="*/ 2859932 w 3988340"/>
              <a:gd name="connsiteY81" fmla="*/ 4241260 h 6945549"/>
              <a:gd name="connsiteX82" fmla="*/ 2762655 w 3988340"/>
              <a:gd name="connsiteY82" fmla="*/ 4221805 h 6945549"/>
              <a:gd name="connsiteX83" fmla="*/ 2684834 w 3988340"/>
              <a:gd name="connsiteY83" fmla="*/ 4202349 h 6945549"/>
              <a:gd name="connsiteX84" fmla="*/ 2490281 w 3988340"/>
              <a:gd name="connsiteY84" fmla="*/ 4163439 h 6945549"/>
              <a:gd name="connsiteX85" fmla="*/ 2373549 w 3988340"/>
              <a:gd name="connsiteY85" fmla="*/ 4143983 h 6945549"/>
              <a:gd name="connsiteX86" fmla="*/ 2295727 w 3988340"/>
              <a:gd name="connsiteY86" fmla="*/ 4124528 h 6945549"/>
              <a:gd name="connsiteX87" fmla="*/ 2003898 w 3988340"/>
              <a:gd name="connsiteY87" fmla="*/ 4085617 h 6945549"/>
              <a:gd name="connsiteX88" fmla="*/ 1653702 w 3988340"/>
              <a:gd name="connsiteY88" fmla="*/ 4105073 h 6945549"/>
              <a:gd name="connsiteX89" fmla="*/ 1595336 w 3988340"/>
              <a:gd name="connsiteY89" fmla="*/ 4124528 h 6945549"/>
              <a:gd name="connsiteX90" fmla="*/ 1517515 w 3988340"/>
              <a:gd name="connsiteY90" fmla="*/ 4182894 h 6945549"/>
              <a:gd name="connsiteX91" fmla="*/ 1478604 w 3988340"/>
              <a:gd name="connsiteY91" fmla="*/ 4260715 h 6945549"/>
              <a:gd name="connsiteX92" fmla="*/ 1420238 w 3988340"/>
              <a:gd name="connsiteY92" fmla="*/ 4338537 h 6945549"/>
              <a:gd name="connsiteX93" fmla="*/ 1381327 w 3988340"/>
              <a:gd name="connsiteY93" fmla="*/ 4396903 h 6945549"/>
              <a:gd name="connsiteX94" fmla="*/ 1361872 w 3988340"/>
              <a:gd name="connsiteY94" fmla="*/ 4474724 h 6945549"/>
              <a:gd name="connsiteX95" fmla="*/ 1342417 w 3988340"/>
              <a:gd name="connsiteY95" fmla="*/ 4591456 h 6945549"/>
              <a:gd name="connsiteX96" fmla="*/ 1322962 w 3988340"/>
              <a:gd name="connsiteY96" fmla="*/ 4649822 h 6945549"/>
              <a:gd name="connsiteX97" fmla="*/ 1284051 w 3988340"/>
              <a:gd name="connsiteY97" fmla="*/ 4844375 h 6945549"/>
              <a:gd name="connsiteX98" fmla="*/ 1322962 w 3988340"/>
              <a:gd name="connsiteY98" fmla="*/ 5136205 h 6945549"/>
              <a:gd name="connsiteX99" fmla="*/ 1342417 w 3988340"/>
              <a:gd name="connsiteY99" fmla="*/ 5330758 h 6945549"/>
              <a:gd name="connsiteX100" fmla="*/ 1381327 w 3988340"/>
              <a:gd name="connsiteY100" fmla="*/ 5447490 h 6945549"/>
              <a:gd name="connsiteX101" fmla="*/ 1400783 w 3988340"/>
              <a:gd name="connsiteY101" fmla="*/ 5544766 h 6945549"/>
              <a:gd name="connsiteX102" fmla="*/ 1478604 w 3988340"/>
              <a:gd name="connsiteY102" fmla="*/ 5836596 h 6945549"/>
              <a:gd name="connsiteX103" fmla="*/ 1517515 w 3988340"/>
              <a:gd name="connsiteY103" fmla="*/ 6011694 h 6945549"/>
              <a:gd name="connsiteX104" fmla="*/ 1536970 w 3988340"/>
              <a:gd name="connsiteY104" fmla="*/ 6089515 h 6945549"/>
              <a:gd name="connsiteX105" fmla="*/ 1575881 w 3988340"/>
              <a:gd name="connsiteY105" fmla="*/ 6167337 h 6945549"/>
              <a:gd name="connsiteX106" fmla="*/ 1595336 w 3988340"/>
              <a:gd name="connsiteY106" fmla="*/ 6245158 h 6945549"/>
              <a:gd name="connsiteX107" fmla="*/ 1653702 w 3988340"/>
              <a:gd name="connsiteY107" fmla="*/ 6400800 h 6945549"/>
              <a:gd name="connsiteX108" fmla="*/ 1731523 w 3988340"/>
              <a:gd name="connsiteY108" fmla="*/ 6556443 h 6945549"/>
              <a:gd name="connsiteX109" fmla="*/ 1770434 w 3988340"/>
              <a:gd name="connsiteY109" fmla="*/ 6634264 h 6945549"/>
              <a:gd name="connsiteX110" fmla="*/ 1789889 w 3988340"/>
              <a:gd name="connsiteY110" fmla="*/ 6692630 h 6945549"/>
              <a:gd name="connsiteX111" fmla="*/ 1906621 w 3988340"/>
              <a:gd name="connsiteY111" fmla="*/ 6770452 h 6945549"/>
              <a:gd name="connsiteX112" fmla="*/ 1945532 w 3988340"/>
              <a:gd name="connsiteY112" fmla="*/ 6828817 h 6945549"/>
              <a:gd name="connsiteX113" fmla="*/ 2081719 w 3988340"/>
              <a:gd name="connsiteY113" fmla="*/ 6926094 h 6945549"/>
              <a:gd name="connsiteX114" fmla="*/ 2198451 w 3988340"/>
              <a:gd name="connsiteY114" fmla="*/ 6945549 h 6945549"/>
              <a:gd name="connsiteX115" fmla="*/ 2937753 w 3988340"/>
              <a:gd name="connsiteY115" fmla="*/ 6926094 h 6945549"/>
              <a:gd name="connsiteX116" fmla="*/ 2996119 w 3988340"/>
              <a:gd name="connsiteY116" fmla="*/ 6906639 h 6945549"/>
              <a:gd name="connsiteX117" fmla="*/ 3093396 w 3988340"/>
              <a:gd name="connsiteY117" fmla="*/ 6887183 h 6945549"/>
              <a:gd name="connsiteX118" fmla="*/ 3210127 w 3988340"/>
              <a:gd name="connsiteY118" fmla="*/ 6789907 h 6945549"/>
              <a:gd name="connsiteX119" fmla="*/ 3326859 w 3988340"/>
              <a:gd name="connsiteY119" fmla="*/ 6750996 h 6945549"/>
              <a:gd name="connsiteX120" fmla="*/ 3385225 w 3988340"/>
              <a:gd name="connsiteY120" fmla="*/ 6731541 h 6945549"/>
              <a:gd name="connsiteX121" fmla="*/ 3540868 w 3988340"/>
              <a:gd name="connsiteY121" fmla="*/ 6692630 h 6945549"/>
              <a:gd name="connsiteX122" fmla="*/ 3657600 w 3988340"/>
              <a:gd name="connsiteY122" fmla="*/ 6653720 h 6945549"/>
              <a:gd name="connsiteX123" fmla="*/ 3813242 w 3988340"/>
              <a:gd name="connsiteY123" fmla="*/ 6595354 h 6945549"/>
              <a:gd name="connsiteX124" fmla="*/ 3891064 w 3988340"/>
              <a:gd name="connsiteY124" fmla="*/ 6556443 h 6945549"/>
              <a:gd name="connsiteX125" fmla="*/ 3968885 w 3988340"/>
              <a:gd name="connsiteY125" fmla="*/ 6439711 h 6945549"/>
              <a:gd name="connsiteX126" fmla="*/ 3988340 w 3988340"/>
              <a:gd name="connsiteY126" fmla="*/ 6381345 h 6945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3988340" h="6945549">
                <a:moveTo>
                  <a:pt x="447472" y="0"/>
                </a:moveTo>
                <a:cubicBezTo>
                  <a:pt x="428017" y="6485"/>
                  <a:pt x="405294" y="6865"/>
                  <a:pt x="389106" y="19456"/>
                </a:cubicBezTo>
                <a:cubicBezTo>
                  <a:pt x="345670" y="53240"/>
                  <a:pt x="272374" y="136188"/>
                  <a:pt x="272374" y="136188"/>
                </a:cubicBezTo>
                <a:cubicBezTo>
                  <a:pt x="265889" y="155643"/>
                  <a:pt x="264295" y="177491"/>
                  <a:pt x="252919" y="194554"/>
                </a:cubicBezTo>
                <a:cubicBezTo>
                  <a:pt x="237657" y="217447"/>
                  <a:pt x="212459" y="232030"/>
                  <a:pt x="194553" y="252920"/>
                </a:cubicBezTo>
                <a:cubicBezTo>
                  <a:pt x="173451" y="277539"/>
                  <a:pt x="155642" y="304801"/>
                  <a:pt x="136187" y="330741"/>
                </a:cubicBezTo>
                <a:cubicBezTo>
                  <a:pt x="99821" y="439840"/>
                  <a:pt x="121705" y="369213"/>
                  <a:pt x="77821" y="544749"/>
                </a:cubicBezTo>
                <a:cubicBezTo>
                  <a:pt x="59943" y="616262"/>
                  <a:pt x="31433" y="719811"/>
                  <a:pt x="19455" y="797669"/>
                </a:cubicBezTo>
                <a:cubicBezTo>
                  <a:pt x="11505" y="849345"/>
                  <a:pt x="6485" y="901430"/>
                  <a:pt x="0" y="953311"/>
                </a:cubicBezTo>
                <a:cubicBezTo>
                  <a:pt x="6485" y="1121924"/>
                  <a:pt x="296" y="1291503"/>
                  <a:pt x="19455" y="1459149"/>
                </a:cubicBezTo>
                <a:cubicBezTo>
                  <a:pt x="26441" y="1520274"/>
                  <a:pt x="58366" y="1575881"/>
                  <a:pt x="77821" y="1634247"/>
                </a:cubicBezTo>
                <a:cubicBezTo>
                  <a:pt x="84306" y="1653702"/>
                  <a:pt x="85900" y="1675550"/>
                  <a:pt x="97276" y="1692613"/>
                </a:cubicBezTo>
                <a:cubicBezTo>
                  <a:pt x="152275" y="1775110"/>
                  <a:pt x="125730" y="1730065"/>
                  <a:pt x="175098" y="1828800"/>
                </a:cubicBezTo>
                <a:cubicBezTo>
                  <a:pt x="213780" y="1983531"/>
                  <a:pt x="164730" y="1830113"/>
                  <a:pt x="252919" y="1984443"/>
                </a:cubicBezTo>
                <a:cubicBezTo>
                  <a:pt x="263094" y="2002249"/>
                  <a:pt x="262199" y="2025003"/>
                  <a:pt x="272374" y="2042809"/>
                </a:cubicBezTo>
                <a:cubicBezTo>
                  <a:pt x="288462" y="2070962"/>
                  <a:pt x="311285" y="2094690"/>
                  <a:pt x="330740" y="2120630"/>
                </a:cubicBezTo>
                <a:cubicBezTo>
                  <a:pt x="374280" y="2338325"/>
                  <a:pt x="312975" y="2104552"/>
                  <a:pt x="408562" y="2295728"/>
                </a:cubicBezTo>
                <a:cubicBezTo>
                  <a:pt x="426905" y="2332413"/>
                  <a:pt x="427553" y="2376606"/>
                  <a:pt x="447472" y="2412460"/>
                </a:cubicBezTo>
                <a:cubicBezTo>
                  <a:pt x="460834" y="2436512"/>
                  <a:pt x="489846" y="2448437"/>
                  <a:pt x="505838" y="2470826"/>
                </a:cubicBezTo>
                <a:cubicBezTo>
                  <a:pt x="522695" y="2494426"/>
                  <a:pt x="526631" y="2526000"/>
                  <a:pt x="544749" y="2548647"/>
                </a:cubicBezTo>
                <a:cubicBezTo>
                  <a:pt x="595015" y="2611479"/>
                  <a:pt x="670135" y="2677633"/>
                  <a:pt x="739302" y="2723745"/>
                </a:cubicBezTo>
                <a:cubicBezTo>
                  <a:pt x="770766" y="2744721"/>
                  <a:pt x="806327" y="2759422"/>
                  <a:pt x="836579" y="2782111"/>
                </a:cubicBezTo>
                <a:cubicBezTo>
                  <a:pt x="953166" y="2869552"/>
                  <a:pt x="836254" y="2820914"/>
                  <a:pt x="953310" y="2859932"/>
                </a:cubicBezTo>
                <a:cubicBezTo>
                  <a:pt x="979251" y="2879387"/>
                  <a:pt x="1003635" y="2901112"/>
                  <a:pt x="1031132" y="2918298"/>
                </a:cubicBezTo>
                <a:cubicBezTo>
                  <a:pt x="1055726" y="2933669"/>
                  <a:pt x="1085353" y="2940352"/>
                  <a:pt x="1108953" y="2957209"/>
                </a:cubicBezTo>
                <a:cubicBezTo>
                  <a:pt x="1164727" y="2997048"/>
                  <a:pt x="1160680" y="3030109"/>
                  <a:pt x="1225685" y="3054486"/>
                </a:cubicBezTo>
                <a:cubicBezTo>
                  <a:pt x="1256647" y="3066097"/>
                  <a:pt x="1291059" y="3065240"/>
                  <a:pt x="1322962" y="3073941"/>
                </a:cubicBezTo>
                <a:cubicBezTo>
                  <a:pt x="1362532" y="3084733"/>
                  <a:pt x="1400783" y="3099882"/>
                  <a:pt x="1439693" y="3112852"/>
                </a:cubicBezTo>
                <a:cubicBezTo>
                  <a:pt x="1640731" y="3106367"/>
                  <a:pt x="1842012" y="3105208"/>
                  <a:pt x="2042808" y="3093396"/>
                </a:cubicBezTo>
                <a:cubicBezTo>
                  <a:pt x="2063280" y="3092192"/>
                  <a:pt x="2082831" y="3083112"/>
                  <a:pt x="2101174" y="3073941"/>
                </a:cubicBezTo>
                <a:cubicBezTo>
                  <a:pt x="2139095" y="3054981"/>
                  <a:pt x="2194002" y="3010129"/>
                  <a:pt x="2217906" y="2976664"/>
                </a:cubicBezTo>
                <a:cubicBezTo>
                  <a:pt x="2247959" y="2934590"/>
                  <a:pt x="2260395" y="2888110"/>
                  <a:pt x="2276272" y="2840477"/>
                </a:cubicBezTo>
                <a:cubicBezTo>
                  <a:pt x="2274467" y="2798963"/>
                  <a:pt x="2285873" y="2373296"/>
                  <a:pt x="2217906" y="2237362"/>
                </a:cubicBezTo>
                <a:cubicBezTo>
                  <a:pt x="2191966" y="2185481"/>
                  <a:pt x="2181100" y="2122735"/>
                  <a:pt x="2140085" y="2081720"/>
                </a:cubicBezTo>
                <a:cubicBezTo>
                  <a:pt x="2120630" y="2062265"/>
                  <a:pt x="2099333" y="2044491"/>
                  <a:pt x="2081719" y="2023354"/>
                </a:cubicBezTo>
                <a:cubicBezTo>
                  <a:pt x="2066750" y="2005391"/>
                  <a:pt x="2062263" y="1977958"/>
                  <a:pt x="2042808" y="1964988"/>
                </a:cubicBezTo>
                <a:cubicBezTo>
                  <a:pt x="2020560" y="1950156"/>
                  <a:pt x="1990697" y="1952878"/>
                  <a:pt x="1964987" y="1945532"/>
                </a:cubicBezTo>
                <a:cubicBezTo>
                  <a:pt x="1945268" y="1939898"/>
                  <a:pt x="1926076" y="1932562"/>
                  <a:pt x="1906621" y="1926077"/>
                </a:cubicBezTo>
                <a:cubicBezTo>
                  <a:pt x="1641574" y="1937120"/>
                  <a:pt x="1503173" y="1911402"/>
                  <a:pt x="1284051" y="1984443"/>
                </a:cubicBezTo>
                <a:cubicBezTo>
                  <a:pt x="1245140" y="1997413"/>
                  <a:pt x="1207110" y="2013406"/>
                  <a:pt x="1167319" y="2023354"/>
                </a:cubicBezTo>
                <a:lnTo>
                  <a:pt x="1011676" y="2062264"/>
                </a:lnTo>
                <a:cubicBezTo>
                  <a:pt x="985736" y="2081719"/>
                  <a:pt x="958474" y="2099528"/>
                  <a:pt x="933855" y="2120630"/>
                </a:cubicBezTo>
                <a:cubicBezTo>
                  <a:pt x="912965" y="2138536"/>
                  <a:pt x="897878" y="2163004"/>
                  <a:pt x="875489" y="2178996"/>
                </a:cubicBezTo>
                <a:cubicBezTo>
                  <a:pt x="851889" y="2195853"/>
                  <a:pt x="821268" y="2201050"/>
                  <a:pt x="797668" y="2217907"/>
                </a:cubicBezTo>
                <a:cubicBezTo>
                  <a:pt x="775279" y="2233899"/>
                  <a:pt x="760192" y="2258367"/>
                  <a:pt x="739302" y="2276273"/>
                </a:cubicBezTo>
                <a:cubicBezTo>
                  <a:pt x="714683" y="2297375"/>
                  <a:pt x="684409" y="2311711"/>
                  <a:pt x="661481" y="2334639"/>
                </a:cubicBezTo>
                <a:cubicBezTo>
                  <a:pt x="644947" y="2351173"/>
                  <a:pt x="637539" y="2375042"/>
                  <a:pt x="622570" y="2393005"/>
                </a:cubicBezTo>
                <a:cubicBezTo>
                  <a:pt x="604956" y="2414142"/>
                  <a:pt x="580196" y="2428982"/>
                  <a:pt x="564204" y="2451371"/>
                </a:cubicBezTo>
                <a:cubicBezTo>
                  <a:pt x="547347" y="2474971"/>
                  <a:pt x="539682" y="2504011"/>
                  <a:pt x="525293" y="2529192"/>
                </a:cubicBezTo>
                <a:cubicBezTo>
                  <a:pt x="513692" y="2549494"/>
                  <a:pt x="499353" y="2568103"/>
                  <a:pt x="486383" y="2587558"/>
                </a:cubicBezTo>
                <a:cubicBezTo>
                  <a:pt x="425547" y="2830891"/>
                  <a:pt x="503304" y="2528329"/>
                  <a:pt x="447472" y="2723745"/>
                </a:cubicBezTo>
                <a:cubicBezTo>
                  <a:pt x="440126" y="2749455"/>
                  <a:pt x="435880" y="2776010"/>
                  <a:pt x="428017" y="2801566"/>
                </a:cubicBezTo>
                <a:cubicBezTo>
                  <a:pt x="409924" y="2860369"/>
                  <a:pt x="389106" y="2918298"/>
                  <a:pt x="369651" y="2976664"/>
                </a:cubicBezTo>
                <a:cubicBezTo>
                  <a:pt x="363166" y="2996119"/>
                  <a:pt x="355170" y="3015135"/>
                  <a:pt x="350196" y="3035030"/>
                </a:cubicBezTo>
                <a:cubicBezTo>
                  <a:pt x="289359" y="3278371"/>
                  <a:pt x="367118" y="2975800"/>
                  <a:pt x="311285" y="3171217"/>
                </a:cubicBezTo>
                <a:cubicBezTo>
                  <a:pt x="262433" y="3342203"/>
                  <a:pt x="319018" y="3167478"/>
                  <a:pt x="272374" y="3307405"/>
                </a:cubicBezTo>
                <a:cubicBezTo>
                  <a:pt x="265889" y="3404681"/>
                  <a:pt x="263125" y="3502277"/>
                  <a:pt x="252919" y="3599234"/>
                </a:cubicBezTo>
                <a:cubicBezTo>
                  <a:pt x="250120" y="3625826"/>
                  <a:pt x="233464" y="3650317"/>
                  <a:pt x="233464" y="3677056"/>
                </a:cubicBezTo>
                <a:cubicBezTo>
                  <a:pt x="233464" y="3878199"/>
                  <a:pt x="237089" y="4079652"/>
                  <a:pt x="252919" y="4280171"/>
                </a:cubicBezTo>
                <a:cubicBezTo>
                  <a:pt x="260598" y="4377436"/>
                  <a:pt x="304495" y="4426152"/>
                  <a:pt x="330740" y="4513634"/>
                </a:cubicBezTo>
                <a:cubicBezTo>
                  <a:pt x="340242" y="4545307"/>
                  <a:pt x="339739" y="4579540"/>
                  <a:pt x="350196" y="4610911"/>
                </a:cubicBezTo>
                <a:cubicBezTo>
                  <a:pt x="359367" y="4638425"/>
                  <a:pt x="377681" y="4662075"/>
                  <a:pt x="389106" y="4688732"/>
                </a:cubicBezTo>
                <a:cubicBezTo>
                  <a:pt x="397184" y="4707582"/>
                  <a:pt x="398603" y="4729171"/>
                  <a:pt x="408562" y="4747098"/>
                </a:cubicBezTo>
                <a:cubicBezTo>
                  <a:pt x="475321" y="4867264"/>
                  <a:pt x="459489" y="4845900"/>
                  <a:pt x="544749" y="4902741"/>
                </a:cubicBezTo>
                <a:cubicBezTo>
                  <a:pt x="616152" y="5009847"/>
                  <a:pt x="542351" y="4923026"/>
                  <a:pt x="680936" y="5000017"/>
                </a:cubicBezTo>
                <a:cubicBezTo>
                  <a:pt x="1019109" y="5187889"/>
                  <a:pt x="478333" y="4929425"/>
                  <a:pt x="856034" y="5097294"/>
                </a:cubicBezTo>
                <a:cubicBezTo>
                  <a:pt x="1057570" y="5186866"/>
                  <a:pt x="819328" y="5079309"/>
                  <a:pt x="992221" y="5194571"/>
                </a:cubicBezTo>
                <a:cubicBezTo>
                  <a:pt x="1015730" y="5210244"/>
                  <a:pt x="1137267" y="5232964"/>
                  <a:pt x="1147864" y="5233481"/>
                </a:cubicBezTo>
                <a:cubicBezTo>
                  <a:pt x="1381140" y="5244860"/>
                  <a:pt x="1614791" y="5246452"/>
                  <a:pt x="1848255" y="5252937"/>
                </a:cubicBezTo>
                <a:cubicBezTo>
                  <a:pt x="1932561" y="5259422"/>
                  <a:pt x="2016619" y="5272392"/>
                  <a:pt x="2101174" y="5272392"/>
                </a:cubicBezTo>
                <a:cubicBezTo>
                  <a:pt x="2347693" y="5272392"/>
                  <a:pt x="2594614" y="5270927"/>
                  <a:pt x="2840476" y="5252937"/>
                </a:cubicBezTo>
                <a:cubicBezTo>
                  <a:pt x="2863796" y="5251231"/>
                  <a:pt x="2878540" y="5225627"/>
                  <a:pt x="2898842" y="5214026"/>
                </a:cubicBezTo>
                <a:cubicBezTo>
                  <a:pt x="2986459" y="5163959"/>
                  <a:pt x="2970210" y="5194533"/>
                  <a:pt x="3035030" y="5116749"/>
                </a:cubicBezTo>
                <a:cubicBezTo>
                  <a:pt x="3063761" y="5082272"/>
                  <a:pt x="3096063" y="5019735"/>
                  <a:pt x="3112851" y="4980562"/>
                </a:cubicBezTo>
                <a:cubicBezTo>
                  <a:pt x="3120929" y="4961712"/>
                  <a:pt x="3120930" y="4939259"/>
                  <a:pt x="3132306" y="4922196"/>
                </a:cubicBezTo>
                <a:cubicBezTo>
                  <a:pt x="3147568" y="4899303"/>
                  <a:pt x="3171217" y="4883285"/>
                  <a:pt x="3190672" y="4863830"/>
                </a:cubicBezTo>
                <a:cubicBezTo>
                  <a:pt x="3197157" y="4844375"/>
                  <a:pt x="3206458" y="4825641"/>
                  <a:pt x="3210127" y="4805464"/>
                </a:cubicBezTo>
                <a:cubicBezTo>
                  <a:pt x="3228439" y="4704751"/>
                  <a:pt x="3243698" y="4594892"/>
                  <a:pt x="3210127" y="4494179"/>
                </a:cubicBezTo>
                <a:cubicBezTo>
                  <a:pt x="3199873" y="4463418"/>
                  <a:pt x="3173114" y="4440760"/>
                  <a:pt x="3151762" y="4416358"/>
                </a:cubicBezTo>
                <a:cubicBezTo>
                  <a:pt x="3127937" y="4389129"/>
                  <a:pt x="3059509" y="4316102"/>
                  <a:pt x="3015574" y="4299626"/>
                </a:cubicBezTo>
                <a:cubicBezTo>
                  <a:pt x="2984612" y="4288015"/>
                  <a:pt x="2950723" y="4286656"/>
                  <a:pt x="2918298" y="4280171"/>
                </a:cubicBezTo>
                <a:cubicBezTo>
                  <a:pt x="2898843" y="4267201"/>
                  <a:pt x="2881826" y="4249470"/>
                  <a:pt x="2859932" y="4241260"/>
                </a:cubicBezTo>
                <a:cubicBezTo>
                  <a:pt x="2828970" y="4229649"/>
                  <a:pt x="2794935" y="4228978"/>
                  <a:pt x="2762655" y="4221805"/>
                </a:cubicBezTo>
                <a:cubicBezTo>
                  <a:pt x="2736553" y="4216005"/>
                  <a:pt x="2710979" y="4207952"/>
                  <a:pt x="2684834" y="4202349"/>
                </a:cubicBezTo>
                <a:cubicBezTo>
                  <a:pt x="2620167" y="4188492"/>
                  <a:pt x="2555516" y="4174312"/>
                  <a:pt x="2490281" y="4163439"/>
                </a:cubicBezTo>
                <a:cubicBezTo>
                  <a:pt x="2451370" y="4156954"/>
                  <a:pt x="2412230" y="4151719"/>
                  <a:pt x="2373549" y="4143983"/>
                </a:cubicBezTo>
                <a:cubicBezTo>
                  <a:pt x="2347329" y="4138739"/>
                  <a:pt x="2321947" y="4129772"/>
                  <a:pt x="2295727" y="4124528"/>
                </a:cubicBezTo>
                <a:cubicBezTo>
                  <a:pt x="2186568" y="4102697"/>
                  <a:pt x="2120694" y="4098595"/>
                  <a:pt x="2003898" y="4085617"/>
                </a:cubicBezTo>
                <a:cubicBezTo>
                  <a:pt x="1887166" y="4092102"/>
                  <a:pt x="1770087" y="4093989"/>
                  <a:pt x="1653702" y="4105073"/>
                </a:cubicBezTo>
                <a:cubicBezTo>
                  <a:pt x="1633287" y="4107017"/>
                  <a:pt x="1613142" y="4114353"/>
                  <a:pt x="1595336" y="4124528"/>
                </a:cubicBezTo>
                <a:cubicBezTo>
                  <a:pt x="1567183" y="4140616"/>
                  <a:pt x="1543455" y="4163439"/>
                  <a:pt x="1517515" y="4182894"/>
                </a:cubicBezTo>
                <a:cubicBezTo>
                  <a:pt x="1504545" y="4208834"/>
                  <a:pt x="1493975" y="4236121"/>
                  <a:pt x="1478604" y="4260715"/>
                </a:cubicBezTo>
                <a:cubicBezTo>
                  <a:pt x="1461418" y="4288212"/>
                  <a:pt x="1439085" y="4312151"/>
                  <a:pt x="1420238" y="4338537"/>
                </a:cubicBezTo>
                <a:cubicBezTo>
                  <a:pt x="1406647" y="4357564"/>
                  <a:pt x="1394297" y="4377448"/>
                  <a:pt x="1381327" y="4396903"/>
                </a:cubicBezTo>
                <a:cubicBezTo>
                  <a:pt x="1374842" y="4422843"/>
                  <a:pt x="1367116" y="4448505"/>
                  <a:pt x="1361872" y="4474724"/>
                </a:cubicBezTo>
                <a:cubicBezTo>
                  <a:pt x="1354136" y="4513405"/>
                  <a:pt x="1350974" y="4552948"/>
                  <a:pt x="1342417" y="4591456"/>
                </a:cubicBezTo>
                <a:cubicBezTo>
                  <a:pt x="1337968" y="4611475"/>
                  <a:pt x="1328596" y="4630103"/>
                  <a:pt x="1322962" y="4649822"/>
                </a:cubicBezTo>
                <a:cubicBezTo>
                  <a:pt x="1299741" y="4731093"/>
                  <a:pt x="1299341" y="4752636"/>
                  <a:pt x="1284051" y="4844375"/>
                </a:cubicBezTo>
                <a:cubicBezTo>
                  <a:pt x="1297021" y="4941652"/>
                  <a:pt x="1311269" y="5038766"/>
                  <a:pt x="1322962" y="5136205"/>
                </a:cubicBezTo>
                <a:cubicBezTo>
                  <a:pt x="1330727" y="5200915"/>
                  <a:pt x="1330406" y="5266700"/>
                  <a:pt x="1342417" y="5330758"/>
                </a:cubicBezTo>
                <a:cubicBezTo>
                  <a:pt x="1349976" y="5371071"/>
                  <a:pt x="1370535" y="5407920"/>
                  <a:pt x="1381327" y="5447490"/>
                </a:cubicBezTo>
                <a:cubicBezTo>
                  <a:pt x="1390028" y="5479392"/>
                  <a:pt x="1393347" y="5512545"/>
                  <a:pt x="1400783" y="5544766"/>
                </a:cubicBezTo>
                <a:cubicBezTo>
                  <a:pt x="1441151" y="5719694"/>
                  <a:pt x="1433823" y="5672400"/>
                  <a:pt x="1478604" y="5836596"/>
                </a:cubicBezTo>
                <a:cubicBezTo>
                  <a:pt x="1507068" y="5940962"/>
                  <a:pt x="1491592" y="5895043"/>
                  <a:pt x="1517515" y="6011694"/>
                </a:cubicBezTo>
                <a:cubicBezTo>
                  <a:pt x="1523315" y="6037796"/>
                  <a:pt x="1527581" y="6064479"/>
                  <a:pt x="1536970" y="6089515"/>
                </a:cubicBezTo>
                <a:cubicBezTo>
                  <a:pt x="1547153" y="6116671"/>
                  <a:pt x="1562911" y="6141396"/>
                  <a:pt x="1575881" y="6167337"/>
                </a:cubicBezTo>
                <a:cubicBezTo>
                  <a:pt x="1582366" y="6193277"/>
                  <a:pt x="1587990" y="6219448"/>
                  <a:pt x="1595336" y="6245158"/>
                </a:cubicBezTo>
                <a:cubicBezTo>
                  <a:pt x="1607569" y="6287973"/>
                  <a:pt x="1638280" y="6367386"/>
                  <a:pt x="1653702" y="6400800"/>
                </a:cubicBezTo>
                <a:cubicBezTo>
                  <a:pt x="1678009" y="6453466"/>
                  <a:pt x="1705583" y="6504562"/>
                  <a:pt x="1731523" y="6556443"/>
                </a:cubicBezTo>
                <a:cubicBezTo>
                  <a:pt x="1744493" y="6582383"/>
                  <a:pt x="1761263" y="6606750"/>
                  <a:pt x="1770434" y="6634264"/>
                </a:cubicBezTo>
                <a:cubicBezTo>
                  <a:pt x="1776919" y="6653719"/>
                  <a:pt x="1775388" y="6678129"/>
                  <a:pt x="1789889" y="6692630"/>
                </a:cubicBezTo>
                <a:cubicBezTo>
                  <a:pt x="1822957" y="6725698"/>
                  <a:pt x="1906621" y="6770452"/>
                  <a:pt x="1906621" y="6770452"/>
                </a:cubicBezTo>
                <a:cubicBezTo>
                  <a:pt x="1919591" y="6789907"/>
                  <a:pt x="1930563" y="6810854"/>
                  <a:pt x="1945532" y="6828817"/>
                </a:cubicBezTo>
                <a:cubicBezTo>
                  <a:pt x="1985284" y="6876519"/>
                  <a:pt x="2020527" y="6907736"/>
                  <a:pt x="2081719" y="6926094"/>
                </a:cubicBezTo>
                <a:cubicBezTo>
                  <a:pt x="2119503" y="6937429"/>
                  <a:pt x="2159540" y="6939064"/>
                  <a:pt x="2198451" y="6945549"/>
                </a:cubicBezTo>
                <a:cubicBezTo>
                  <a:pt x="2444885" y="6939064"/>
                  <a:pt x="2691526" y="6938105"/>
                  <a:pt x="2937753" y="6926094"/>
                </a:cubicBezTo>
                <a:cubicBezTo>
                  <a:pt x="2958236" y="6925095"/>
                  <a:pt x="2976224" y="6911613"/>
                  <a:pt x="2996119" y="6906639"/>
                </a:cubicBezTo>
                <a:cubicBezTo>
                  <a:pt x="3028200" y="6898619"/>
                  <a:pt x="3060970" y="6893668"/>
                  <a:pt x="3093396" y="6887183"/>
                </a:cubicBezTo>
                <a:cubicBezTo>
                  <a:pt x="3130049" y="6850530"/>
                  <a:pt x="3161372" y="6811576"/>
                  <a:pt x="3210127" y="6789907"/>
                </a:cubicBezTo>
                <a:cubicBezTo>
                  <a:pt x="3247607" y="6773249"/>
                  <a:pt x="3287948" y="6763966"/>
                  <a:pt x="3326859" y="6750996"/>
                </a:cubicBezTo>
                <a:cubicBezTo>
                  <a:pt x="3346314" y="6744511"/>
                  <a:pt x="3365330" y="6736515"/>
                  <a:pt x="3385225" y="6731541"/>
                </a:cubicBezTo>
                <a:cubicBezTo>
                  <a:pt x="3437106" y="6718571"/>
                  <a:pt x="3490134" y="6709541"/>
                  <a:pt x="3540868" y="6692630"/>
                </a:cubicBezTo>
                <a:lnTo>
                  <a:pt x="3657600" y="6653720"/>
                </a:lnTo>
                <a:cubicBezTo>
                  <a:pt x="3721764" y="6632332"/>
                  <a:pt x="3743471" y="6626363"/>
                  <a:pt x="3813242" y="6595354"/>
                </a:cubicBezTo>
                <a:cubicBezTo>
                  <a:pt x="3839745" y="6583575"/>
                  <a:pt x="3865123" y="6569413"/>
                  <a:pt x="3891064" y="6556443"/>
                </a:cubicBezTo>
                <a:cubicBezTo>
                  <a:pt x="3917004" y="6517532"/>
                  <a:pt x="3954097" y="6484076"/>
                  <a:pt x="3968885" y="6439711"/>
                </a:cubicBezTo>
                <a:lnTo>
                  <a:pt x="3988340" y="6381345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04664" y="0"/>
            <a:ext cx="6172200" cy="893448"/>
          </a:xfrm>
        </p:spPr>
        <p:txBody>
          <a:bodyPr/>
          <a:lstStyle/>
          <a:p>
            <a:r>
              <a:rPr lang="nb-NO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Den røde tråden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332656" y="899592"/>
            <a:ext cx="6525344" cy="8244408"/>
          </a:xfrm>
          <a:effectLst>
            <a:softEdge rad="127000"/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b-NO" dirty="0">
                <a:solidFill>
                  <a:schemeClr val="bg1">
                    <a:lumMod val="50000"/>
                  </a:schemeClr>
                </a:solidFill>
              </a:rPr>
              <a:t>NASJONALT</a:t>
            </a:r>
          </a:p>
          <a:p>
            <a:r>
              <a:rPr lang="nb-NO" dirty="0"/>
              <a:t>Barnehageloven</a:t>
            </a:r>
          </a:p>
          <a:p>
            <a:r>
              <a:rPr lang="nb-NO" dirty="0"/>
              <a:t>Rammeplan m/temahefter</a:t>
            </a:r>
          </a:p>
          <a:p>
            <a:r>
              <a:rPr lang="nb-NO" dirty="0"/>
              <a:t>Forskrift om miljørettet helsevern i barnehager og skoler og </a:t>
            </a:r>
            <a:r>
              <a:rPr lang="nb-NO" dirty="0" err="1"/>
              <a:t>IA-avtalen</a:t>
            </a:r>
            <a:endParaRPr lang="nb-NO" dirty="0"/>
          </a:p>
          <a:p>
            <a:r>
              <a:rPr lang="nb-NO" dirty="0"/>
              <a:t>Div. andre lover og forskrifter</a:t>
            </a:r>
          </a:p>
          <a:p>
            <a:pPr>
              <a:buNone/>
            </a:pPr>
            <a:endParaRPr lang="nb-NO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nb-NO" dirty="0">
                <a:solidFill>
                  <a:schemeClr val="bg1">
                    <a:lumMod val="50000"/>
                  </a:schemeClr>
                </a:solidFill>
              </a:rPr>
              <a:t>KOMMUNALT</a:t>
            </a:r>
          </a:p>
          <a:p>
            <a:pPr marL="0" indent="250825">
              <a:lnSpc>
                <a:spcPct val="120000"/>
              </a:lnSpc>
            </a:pPr>
            <a:r>
              <a:rPr lang="nb-NO" dirty="0"/>
              <a:t>Kommunedelplan Steinkjer kommune </a:t>
            </a:r>
          </a:p>
          <a:p>
            <a:pPr>
              <a:buNone/>
            </a:pPr>
            <a:r>
              <a:rPr lang="nb-NO" dirty="0"/>
              <a:t>	avd. oppvekst</a:t>
            </a:r>
          </a:p>
          <a:p>
            <a:pPr marL="274638" indent="-274638"/>
            <a:r>
              <a:rPr lang="nb-NO" dirty="0"/>
              <a:t>Kvalitetsplan Steinkjer kommune (fra 2017)</a:t>
            </a:r>
          </a:p>
          <a:p>
            <a:pPr>
              <a:buNone/>
            </a:pPr>
            <a:endParaRPr lang="nb-NO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nb-NO" dirty="0">
                <a:solidFill>
                  <a:schemeClr val="bg1">
                    <a:lumMod val="50000"/>
                  </a:schemeClr>
                </a:solidFill>
              </a:rPr>
              <a:t>I RØYSING BARNEHAGE</a:t>
            </a:r>
          </a:p>
          <a:p>
            <a:r>
              <a:rPr lang="nb-NO" dirty="0"/>
              <a:t>Vedtektene, Røysing barnehage</a:t>
            </a:r>
          </a:p>
          <a:p>
            <a:r>
              <a:rPr lang="nb-NO" dirty="0"/>
              <a:t>Målstyringsdokument, Røysing barnehage</a:t>
            </a:r>
          </a:p>
          <a:p>
            <a:r>
              <a:rPr lang="nb-NO" dirty="0"/>
              <a:t>Virksomhetsplan, Røysing barnehage</a:t>
            </a:r>
          </a:p>
          <a:p>
            <a:r>
              <a:rPr lang="nb-NO" dirty="0" err="1"/>
              <a:t>Årshjul</a:t>
            </a:r>
            <a:r>
              <a:rPr lang="nb-NO" dirty="0"/>
              <a:t>, Røysing barnehage</a:t>
            </a:r>
          </a:p>
          <a:p>
            <a:r>
              <a:rPr lang="nb-NO" dirty="0"/>
              <a:t>Årsplan, Røysing barnehage</a:t>
            </a:r>
          </a:p>
          <a:p>
            <a:r>
              <a:rPr lang="nb-NO" dirty="0"/>
              <a:t>Infoskriv/oppslag/e-post/sms</a:t>
            </a:r>
          </a:p>
          <a:p>
            <a:r>
              <a:rPr lang="nb-NO" dirty="0"/>
              <a:t>Refleksjoner og Dokumentasjoner</a:t>
            </a:r>
          </a:p>
          <a:p>
            <a:r>
              <a:rPr lang="nb-NO" dirty="0"/>
              <a:t>Tavla, meldinger, bilder og ukeplan på </a:t>
            </a:r>
            <a:r>
              <a:rPr lang="nb-NO" dirty="0" err="1"/>
              <a:t>Kidplan</a:t>
            </a:r>
            <a:r>
              <a:rPr lang="nb-NO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86195152425D46BE0242C8C1181EB3" ma:contentTypeVersion="7" ma:contentTypeDescription="Opprett et nytt dokument." ma:contentTypeScope="" ma:versionID="8dc84353c3bab6166800009ff6df4d7e">
  <xsd:schema xmlns:xsd="http://www.w3.org/2001/XMLSchema" xmlns:xs="http://www.w3.org/2001/XMLSchema" xmlns:p="http://schemas.microsoft.com/office/2006/metadata/properties" xmlns:ns2="c7fe78f7-f14e-4a88-8b7d-62594f7d8bb4" targetNamespace="http://schemas.microsoft.com/office/2006/metadata/properties" ma:root="true" ma:fieldsID="ee03baa882662657c7802ad4a50c2663" ns2:_="">
    <xsd:import namespace="c7fe78f7-f14e-4a88-8b7d-62594f7d8b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e78f7-f14e-4a88-8b7d-62594f7d8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6BBD58-DBF3-47F1-994D-EFB1250C93CD}">
  <ds:schemaRefs>
    <ds:schemaRef ds:uri="http://purl.org/dc/elements/1.1/"/>
    <ds:schemaRef ds:uri="http://schemas.microsoft.com/office/2006/metadata/properties"/>
    <ds:schemaRef ds:uri="c7fe78f7-f14e-4a88-8b7d-62594f7d8bb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65CA193-7000-40CD-A2F7-3888700261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03FD07-8046-4234-8ABA-E84217DF7FDA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29</Words>
  <Application>Microsoft Office PowerPoint</Application>
  <PresentationFormat>Skjermfremvisning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Kontortema</vt:lpstr>
      <vt:lpstr>Den røde tråden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røde tråden</dc:title>
  <dc:creator>Kontoret</dc:creator>
  <cp:lastModifiedBy>Bjørg I Lehn</cp:lastModifiedBy>
  <cp:revision>12</cp:revision>
  <dcterms:created xsi:type="dcterms:W3CDTF">2016-04-07T09:11:19Z</dcterms:created>
  <dcterms:modified xsi:type="dcterms:W3CDTF">2019-06-24T13:49:31Z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0x0101004186195152425D46BE0242C8C1181EB3</vt:lpwstr>
  </property>
</Properties>
</file>